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70" r:id="rId5"/>
    <p:sldId id="259" r:id="rId6"/>
    <p:sldId id="260" r:id="rId7"/>
    <p:sldId id="261" r:id="rId8"/>
    <p:sldId id="263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0000"/>
    <a:srgbClr val="AB1F2E"/>
    <a:srgbClr val="233B62"/>
    <a:srgbClr val="516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660"/>
  </p:normalViewPr>
  <p:slideViewPr>
    <p:cSldViewPr snapToGrid="0">
      <p:cViewPr varScale="1">
        <p:scale>
          <a:sx n="95" d="100"/>
          <a:sy n="95" d="100"/>
        </p:scale>
        <p:origin x="6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5019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F829A5-0B6A-42F8-8D67-8467D50B7AAB}" type="datetimeFigureOut">
              <a:rPr lang="fr-FR" smtClean="0"/>
              <a:pPr/>
              <a:t>12/09/2022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Trophées </a:t>
            </a:r>
            <a:r>
              <a:rPr lang="fr-FR" dirty="0" err="1"/>
              <a:t>Outil’IC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243834-5460-4C45-B1FB-1150829FE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279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29A5-0B6A-42F8-8D67-8467D50B7AAB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3834-5460-4C45-B1FB-1150829FE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612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29A5-0B6A-42F8-8D67-8467D50B7AAB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3834-5460-4C45-B1FB-1150829FE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85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F0B821-7F68-0707-ED60-DBD2CF90F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074F55-E76D-C84F-A286-DDF5FB279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0DED5B-BC1D-EF50-5EE1-0E103A88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18BA-5EB5-4FE6-9611-4195C18EE6FD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860FEF-7760-0598-68D5-862315D3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F39074-22D8-8D14-701C-48B1DBFF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0C12-B3B8-4657-894E-137DF389D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53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CADA9B-B83C-723C-4A81-6CB831D74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586886-6148-4FDB-ED65-91F9D20A7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5036AD-4A47-622E-39CE-CF6C95A1B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18BA-5EB5-4FE6-9611-4195C18EE6FD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0A4BCF-7FED-B6A3-8B20-BD6FC9AB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D5AD40-46A5-90A7-D4F1-DCE2C793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0C12-B3B8-4657-894E-137DF389D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348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A0617D-C399-24EB-6A57-4A06201D4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33877B-5078-A012-CDDE-297994C16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33696F-5BFB-AD44-8B36-DE3D816D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18BA-5EB5-4FE6-9611-4195C18EE6FD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F4C812-C714-585B-B913-41FB1656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DFDC95-CC0F-B17E-B3CB-0AF9AF0F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0C12-B3B8-4657-894E-137DF389D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317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500D69-ABEA-3328-C056-7499676F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22B517-BC36-5C35-CB33-82472D52E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AA8203-6674-7BFF-8510-B2352DC7F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2EEE4-E992-4E57-5A60-DDE2B5258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18BA-5EB5-4FE6-9611-4195C18EE6FD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4FE5DE-252F-1CDF-14EC-82A300FF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F429E4-3AA3-4719-F756-827E6B553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0C12-B3B8-4657-894E-137DF389D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208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2B0490-A195-D63A-D18A-958F94421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07F22C-3F1A-D499-B963-7B63B592E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EC6CE5-AD66-8E9E-A82D-DFA8E9896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27BC20-04E6-020A-2963-8BFF182D7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23C68AE-15E9-BC45-BEA6-AD9304774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601C94-FE01-F62D-1F7C-6D9E005FD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18BA-5EB5-4FE6-9611-4195C18EE6FD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C4B77DB-CA03-C612-F947-4EB9C4991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3753B2E-0B2C-C431-E877-056144E2D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0C12-B3B8-4657-894E-137DF389D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312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C430A3-7905-D399-3EE9-0C8F4BB5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FA4C44-5458-2D76-84C7-74067F9BA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18BA-5EB5-4FE6-9611-4195C18EE6FD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FF7738-8B79-B377-23B4-63B60D22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6EABA7-B5E2-F48C-D933-B65803328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0C12-B3B8-4657-894E-137DF389D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114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2639594-96B3-2F08-6131-E39909EC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18BA-5EB5-4FE6-9611-4195C18EE6FD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2667D1-A46B-F9BF-3687-93C7192F2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A9F8522-AB9C-B324-1577-5249E51EE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0C12-B3B8-4657-894E-137DF389D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121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91D7B5-DA47-3E8D-921D-D7BC4FA2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CFCE77-C1D6-592B-F2B2-0EBE8C12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12F57D-0A5D-2AB9-948A-EE089502F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F7AD58-FF6C-3E4D-4DA4-4BF192FCE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18BA-5EB5-4FE6-9611-4195C18EE6FD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4DE96B-F4F9-D002-6CD7-4F11588C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964ADC-DBAA-C45E-D8D6-023D4411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0C12-B3B8-4657-894E-137DF389D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42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BB53D9-5C4B-2D12-485D-1812A137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30F829A5-0B6A-42F8-8D67-8467D50B7AAB}" type="datetimeFigureOut">
              <a:rPr lang="fr-FR" smtClean="0"/>
              <a:pPr/>
              <a:t>12/09/2022</a:t>
            </a:fld>
            <a:endParaRPr lang="fr-FR" sz="100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FEEE224-F575-5136-475B-36BFC2F86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C34DC8-4F02-8733-688C-69978E2F0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3834-5460-4C45-B1FB-1150829FE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320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74F172-8BC1-359D-7804-176B06645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99A8EE2-B565-E400-9713-87C0733ECC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D36178-CF61-3662-507E-9CE52B9A4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D99521-39E8-469E-5B56-E0844998B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18BA-5EB5-4FE6-9611-4195C18EE6FD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9CC4BA-2905-839D-DD14-66D0607D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B32E7C-0AF6-7AEA-C989-93006C0E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0C12-B3B8-4657-894E-137DF389D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350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3B767B-CC11-A153-126D-D103AB1CB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AF1D2B-84C9-0ABF-F669-DFEAD0490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807206-C6AF-9EA8-7402-EBADDBFF6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18BA-5EB5-4FE6-9611-4195C18EE6FD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CC1993-643D-DD15-3055-2A415757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F7B473-0D34-08D0-5C5C-1403737F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0C12-B3B8-4657-894E-137DF389D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50F4081-42AF-5C5D-EC43-3F2B8F031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D3334F-C342-5764-6F8B-AD2C93DB5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37C547-4D47-08D6-17CE-6EBB35929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18BA-5EB5-4FE6-9611-4195C18EE6FD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7EA09A-0A3C-FB1E-6ED0-91CA58F7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766852-3952-54FC-748D-D0981F49D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0C12-B3B8-4657-894E-137DF389D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73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29A5-0B6A-42F8-8D67-8467D50B7AAB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3834-5460-4C45-B1FB-1150829FE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29A5-0B6A-42F8-8D67-8467D50B7AAB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3834-5460-4C45-B1FB-1150829FE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3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29A5-0B6A-42F8-8D67-8467D50B7AAB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3834-5460-4C45-B1FB-1150829FE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48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29A5-0B6A-42F8-8D67-8467D50B7AAB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3834-5460-4C45-B1FB-1150829FE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3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29A5-0B6A-42F8-8D67-8467D50B7AAB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3834-5460-4C45-B1FB-1150829FE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43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29A5-0B6A-42F8-8D67-8467D50B7AAB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3834-5460-4C45-B1FB-1150829FE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61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29A5-0B6A-42F8-8D67-8467D50B7AAB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3834-5460-4C45-B1FB-1150829FE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29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06400"/>
            <a:ext cx="7886700" cy="549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66800"/>
            <a:ext cx="7886700" cy="511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30F829A5-0B6A-42F8-8D67-8467D50B7AAB}" type="datetimeFigureOut">
              <a:rPr lang="fr-FR" smtClean="0"/>
              <a:pPr/>
              <a:t>12/09/2022</a:t>
            </a:fld>
            <a:endParaRPr lang="fr-FR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Trophées </a:t>
            </a:r>
            <a:r>
              <a:rPr lang="fr-FR" dirty="0" err="1"/>
              <a:t>Outil’IC</a:t>
            </a:r>
            <a:endParaRPr lang="fr-FR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7A243834-5460-4C45-B1FB-1150829FEB63}" type="slidenum">
              <a:rPr lang="fr-FR" smtClean="0"/>
              <a:pPr/>
              <a:t>‹N°›</a:t>
            </a:fld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09816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bg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515A42C-CCB8-8BF2-56D0-20147269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AD0EFB-EA65-8479-4FD2-C7C7DD0CE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E9182B-D37E-FBDF-A750-9DB78E404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D18BA-5EB5-4FE6-9611-4195C18EE6FD}" type="datetimeFigureOut">
              <a:rPr lang="fr-FR" smtClean="0"/>
              <a:t>12/09/2022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43D0E-EFB7-1729-78A8-0C018670F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093F5E-33D3-41AA-9BF5-E1FDC6DC6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70C12-B3B8-4657-894E-137DF389D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1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ethicare.wufoo.com/forms/trophees-outilic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E53E7FFC-7317-192C-F9E8-0CDDCA2E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06400"/>
            <a:ext cx="7886700" cy="549274"/>
          </a:xfrm>
        </p:spPr>
        <p:txBody>
          <a:bodyPr/>
          <a:lstStyle/>
          <a:p>
            <a:r>
              <a:rPr lang="fr-FR" dirty="0"/>
              <a:t>Mode d’emploi du kit de diapositives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288D6A2-82F8-0471-12D8-1C141334F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883"/>
            <a:ext cx="7886700" cy="5057080"/>
          </a:xfrm>
        </p:spPr>
        <p:txBody>
          <a:bodyPr/>
          <a:lstStyle/>
          <a:p>
            <a:pPr marL="0" indent="0">
              <a:buNone/>
            </a:pPr>
            <a:endParaRPr lang="fr-FR" i="1" dirty="0"/>
          </a:p>
          <a:p>
            <a:endParaRPr lang="fr-FR" i="1" dirty="0"/>
          </a:p>
          <a:p>
            <a:pPr marL="0" indent="0" algn="ctr">
              <a:buNone/>
            </a:pPr>
            <a:r>
              <a:rPr lang="fr-FR" i="1" dirty="0"/>
              <a:t>Ce kit de 9 diapositives vous aidera à décrire votre projet</a:t>
            </a:r>
          </a:p>
          <a:p>
            <a:pPr marL="0" indent="0" algn="ctr">
              <a:buNone/>
            </a:pPr>
            <a:r>
              <a:rPr lang="fr-FR" i="1" dirty="0"/>
              <a:t>Les diapositives suivantes sont proposées : présentation du porteur et de l’équipe, contexte et environnement, population cible, présentation de la solution (2 </a:t>
            </a:r>
            <a:r>
              <a:rPr lang="fr-FR" i="1" dirty="0" err="1"/>
              <a:t>dias</a:t>
            </a:r>
            <a:r>
              <a:rPr lang="fr-FR" i="1" dirty="0"/>
              <a:t>), ressources nécessaires, impacts quantitatifs et qualitatifs, modèle économique, retour d’expérience</a:t>
            </a:r>
          </a:p>
          <a:p>
            <a:pPr marL="0" indent="0" algn="ctr">
              <a:buNone/>
            </a:pPr>
            <a:r>
              <a:rPr lang="fr-FR" i="1" dirty="0"/>
              <a:t>Votre contenu peut prendre la forme de texte ou d’illustrations</a:t>
            </a:r>
          </a:p>
          <a:p>
            <a:pPr marL="0" indent="0" algn="ctr">
              <a:buNone/>
            </a:pPr>
            <a:r>
              <a:rPr lang="fr-FR" i="1" dirty="0"/>
              <a:t>Les textes doivent être rédigés en français</a:t>
            </a:r>
          </a:p>
          <a:p>
            <a:pPr marL="0" indent="0" algn="ctr">
              <a:buNone/>
            </a:pPr>
            <a:r>
              <a:rPr lang="fr-FR" i="1" dirty="0"/>
              <a:t>Vous pouvez ajouter des diapositives si nécessaire</a:t>
            </a:r>
          </a:p>
          <a:p>
            <a:pPr marL="0" indent="0" algn="ctr">
              <a:buNone/>
            </a:pPr>
            <a:r>
              <a:rPr lang="fr-FR" b="1" i="1" u="sng" dirty="0"/>
              <a:t>Veillez à ne pas dépasser 30 diapositives</a:t>
            </a:r>
          </a:p>
          <a:p>
            <a:pPr marL="0" indent="0" algn="ctr">
              <a:buNone/>
            </a:pPr>
            <a:endParaRPr lang="fr-FR" b="1" i="1" u="sng" dirty="0"/>
          </a:p>
          <a:p>
            <a:pPr marL="0" indent="0" algn="ctr">
              <a:buNone/>
            </a:pPr>
            <a:r>
              <a:rPr lang="fr-FR" b="1" i="1" u="sng" dirty="0">
                <a:solidFill>
                  <a:srgbClr val="FFFFFF"/>
                </a:solidFill>
              </a:rPr>
              <a:t>Votre présentation est ensuite à déposer sur le site </a:t>
            </a:r>
            <a:r>
              <a:rPr lang="fr-FR" sz="1800" u="sng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https://ethicare.wufoo.com/forms/trophees-outilic/</a:t>
            </a:r>
            <a:endParaRPr lang="fr-FR" sz="1800" u="sng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fr-FR" b="1" i="1" u="sng" dirty="0">
              <a:solidFill>
                <a:srgbClr val="FFFFFF"/>
              </a:solidFill>
            </a:endParaRPr>
          </a:p>
          <a:p>
            <a:endParaRPr lang="fr-FR" b="1" i="1" u="sng" dirty="0"/>
          </a:p>
          <a:p>
            <a:endParaRPr lang="fr-FR" i="1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C6DB615-16DE-F83C-10B1-59909739B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203" y="5433380"/>
            <a:ext cx="1235593" cy="123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96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9F86BA-B5D3-DFE2-66DD-F72BB083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modèle économique de votre solution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598CF3-6B7F-B4D8-03AA-028B1B80E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883"/>
            <a:ext cx="7886700" cy="5057080"/>
          </a:xfrm>
        </p:spPr>
        <p:txBody>
          <a:bodyPr>
            <a:normAutofit/>
          </a:bodyPr>
          <a:lstStyle/>
          <a:p>
            <a:r>
              <a:rPr lang="fr-FR" sz="1600" i="1" dirty="0"/>
              <a:t>Préciser les modalités de financement actuelles de votre solutions, vos différents postes de recettes et de charges, … </a:t>
            </a:r>
          </a:p>
        </p:txBody>
      </p:sp>
    </p:spTree>
    <p:extLst>
      <p:ext uri="{BB962C8B-B14F-4D97-AF65-F5344CB8AC3E}">
        <p14:creationId xmlns:p14="http://schemas.microsoft.com/office/powerpoint/2010/main" val="2768134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9F86BA-B5D3-DFE2-66DD-F72BB083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700" dirty="0"/>
              <a:t>Votre retour d’expérience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598CF3-6B7F-B4D8-03AA-028B1B80E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8787"/>
            <a:ext cx="7886700" cy="5098176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spcAft>
                <a:spcPts val="900"/>
              </a:spcAft>
            </a:pPr>
            <a:r>
              <a:rPr lang="fr-FR" sz="1600" i="1" dirty="0"/>
              <a:t>Préciser vos enseignements et difficultés rencontrées (Points positifs, axes d’amélioration, facteurs clés de réussite, caractère reproductible, les freins : financiers, humains, techniques, logistiques, administratifs, juridiques …) </a:t>
            </a:r>
          </a:p>
        </p:txBody>
      </p:sp>
    </p:spTree>
    <p:extLst>
      <p:ext uri="{BB962C8B-B14F-4D97-AF65-F5344CB8AC3E}">
        <p14:creationId xmlns:p14="http://schemas.microsoft.com/office/powerpoint/2010/main" val="60645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1941DD-6D9F-EC78-8E64-C0E1097AFA3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1738812"/>
            <a:ext cx="7772400" cy="2024249"/>
          </a:xfrm>
        </p:spPr>
        <p:txBody>
          <a:bodyPr/>
          <a:lstStyle/>
          <a:p>
            <a:pPr algn="ctr"/>
            <a:r>
              <a:rPr lang="fr-FR" sz="4400" i="1" dirty="0"/>
              <a:t>Nom de votre solution / Outils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AE71E4-491F-46DE-08D6-F4BCCE181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10810"/>
            <a:ext cx="6858000" cy="1655762"/>
          </a:xfrm>
        </p:spPr>
        <p:txBody>
          <a:bodyPr>
            <a:normAutofit/>
          </a:bodyPr>
          <a:lstStyle/>
          <a:p>
            <a:r>
              <a:rPr lang="fr-FR" sz="2000" i="1" dirty="0"/>
              <a:t>Nom du porteur de la solution / outils</a:t>
            </a:r>
          </a:p>
          <a:p>
            <a:r>
              <a:rPr lang="fr-FR" sz="2000" i="1" dirty="0"/>
              <a:t>Préciser le nom de votre organisation / établissement</a:t>
            </a:r>
          </a:p>
        </p:txBody>
      </p:sp>
    </p:spTree>
    <p:extLst>
      <p:ext uri="{BB962C8B-B14F-4D97-AF65-F5344CB8AC3E}">
        <p14:creationId xmlns:p14="http://schemas.microsoft.com/office/powerpoint/2010/main" val="410460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E53E7FFC-7317-192C-F9E8-0CDDCA2E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06400"/>
            <a:ext cx="7886700" cy="549274"/>
          </a:xfrm>
        </p:spPr>
        <p:txBody>
          <a:bodyPr/>
          <a:lstStyle/>
          <a:p>
            <a:r>
              <a:rPr lang="fr-FR" dirty="0"/>
              <a:t>Présentation du porteur et de l’équipe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288D6A2-82F8-0471-12D8-1C141334F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883"/>
            <a:ext cx="7886700" cy="5057080"/>
          </a:xfrm>
        </p:spPr>
        <p:txBody>
          <a:bodyPr/>
          <a:lstStyle/>
          <a:p>
            <a:r>
              <a:rPr lang="fr-FR" i="1" dirty="0"/>
              <a:t>Préciser la composition de votre équipe, ses professionnels (Métiers, statuts, organisation d’appartenance, …)</a:t>
            </a:r>
          </a:p>
        </p:txBody>
      </p:sp>
    </p:spTree>
    <p:extLst>
      <p:ext uri="{BB962C8B-B14F-4D97-AF65-F5344CB8AC3E}">
        <p14:creationId xmlns:p14="http://schemas.microsoft.com/office/powerpoint/2010/main" val="7389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E53E7FFC-7317-192C-F9E8-0CDDCA2E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 et environnement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288D6A2-82F8-0471-12D8-1C141334F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0706"/>
            <a:ext cx="7886700" cy="5019533"/>
          </a:xfrm>
        </p:spPr>
        <p:txBody>
          <a:bodyPr/>
          <a:lstStyle/>
          <a:p>
            <a:r>
              <a:rPr lang="fr-FR" i="1" dirty="0"/>
              <a:t>Préciser le contexte dans lequel vous avez développé votre solution / outil ainsi que les enjeux associés</a:t>
            </a:r>
          </a:p>
        </p:txBody>
      </p:sp>
    </p:spTree>
    <p:extLst>
      <p:ext uri="{BB962C8B-B14F-4D97-AF65-F5344CB8AC3E}">
        <p14:creationId xmlns:p14="http://schemas.microsoft.com/office/powerpoint/2010/main" val="3227668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E53E7FFC-7317-192C-F9E8-0CDDCA2E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Populations ciblées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288D6A2-82F8-0471-12D8-1C141334F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0980"/>
            <a:ext cx="7886700" cy="5015983"/>
          </a:xfrm>
        </p:spPr>
        <p:txBody>
          <a:bodyPr/>
          <a:lstStyle/>
          <a:p>
            <a:r>
              <a:rPr lang="fr-FR" i="1" dirty="0"/>
              <a:t>Préciser le public cible ainsi que le nombre de patients ayant déjà bénéficié de votre solution / outil</a:t>
            </a:r>
          </a:p>
        </p:txBody>
      </p:sp>
    </p:spTree>
    <p:extLst>
      <p:ext uri="{BB962C8B-B14F-4D97-AF65-F5344CB8AC3E}">
        <p14:creationId xmlns:p14="http://schemas.microsoft.com/office/powerpoint/2010/main" val="150452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E53E7FFC-7317-192C-F9E8-0CDDCA2E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votre solution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288D6A2-82F8-0471-12D8-1C141334F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9609"/>
            <a:ext cx="7886700" cy="5067354"/>
          </a:xfrm>
        </p:spPr>
        <p:txBody>
          <a:bodyPr/>
          <a:lstStyle/>
          <a:p>
            <a:r>
              <a:rPr lang="fr-FR" i="1" dirty="0"/>
              <a:t>Préciser ses objectifs (à court, moyen et long terme) </a:t>
            </a:r>
          </a:p>
        </p:txBody>
      </p:sp>
    </p:spTree>
    <p:extLst>
      <p:ext uri="{BB962C8B-B14F-4D97-AF65-F5344CB8AC3E}">
        <p14:creationId xmlns:p14="http://schemas.microsoft.com/office/powerpoint/2010/main" val="210394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E53E7FFC-7317-192C-F9E8-0CDDCA2E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votre solution</a:t>
            </a:r>
          </a:p>
        </p:txBody>
      </p:sp>
      <p:sp>
        <p:nvSpPr>
          <p:cNvPr id="8" name="Espace réservé du contenu 6">
            <a:extLst>
              <a:ext uri="{FF2B5EF4-FFF2-40B4-BE49-F238E27FC236}">
                <a16:creationId xmlns:a16="http://schemas.microsoft.com/office/drawing/2014/main" id="{073ED707-3240-F1E1-5368-AF29EB35B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9061"/>
            <a:ext cx="7886700" cy="5087902"/>
          </a:xfrm>
        </p:spPr>
        <p:txBody>
          <a:bodyPr/>
          <a:lstStyle/>
          <a:p>
            <a:r>
              <a:rPr lang="fr-FR" i="1" dirty="0"/>
              <a:t>Préciser les caractéristiques de votre solution et ses modalités pratiques de sa mise en œuvre </a:t>
            </a:r>
            <a:r>
              <a:rPr lang="fr-FR" sz="1800" i="1" dirty="0"/>
              <a:t>(Etapes, calendrier, organisation mise en place, supports utilisés pour les professionnels / pour les patients, besoins de formation, …)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728893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E53E7FFC-7317-192C-F9E8-0CDDCA2E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Ressources nécessaires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288D6A2-82F8-0471-12D8-1C141334F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1528"/>
            <a:ext cx="7886700" cy="4995435"/>
          </a:xfrm>
        </p:spPr>
        <p:txBody>
          <a:bodyPr/>
          <a:lstStyle/>
          <a:p>
            <a:r>
              <a:rPr lang="fr-FR" i="1" dirty="0"/>
              <a:t>Préciser la nature des ressources nécessaires à la mise en œuvre de votre solution / outil (Ressources humaines, matérielles et financières)</a:t>
            </a:r>
          </a:p>
        </p:txBody>
      </p:sp>
    </p:spTree>
    <p:extLst>
      <p:ext uri="{BB962C8B-B14F-4D97-AF65-F5344CB8AC3E}">
        <p14:creationId xmlns:p14="http://schemas.microsoft.com/office/powerpoint/2010/main" val="224895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E53E7FFC-7317-192C-F9E8-0CDDCA2E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Impacts quantitatifs et qualitatifs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288D6A2-82F8-0471-12D8-1C141334F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0706"/>
            <a:ext cx="7886700" cy="5026257"/>
          </a:xfrm>
        </p:spPr>
        <p:txBody>
          <a:bodyPr/>
          <a:lstStyle/>
          <a:p>
            <a:r>
              <a:rPr lang="fr-FR" i="1" dirty="0"/>
              <a:t>Présenter vos résultats (indicateurs mis en place, le cas échéant)</a:t>
            </a:r>
          </a:p>
        </p:txBody>
      </p:sp>
    </p:spTree>
    <p:extLst>
      <p:ext uri="{BB962C8B-B14F-4D97-AF65-F5344CB8AC3E}">
        <p14:creationId xmlns:p14="http://schemas.microsoft.com/office/powerpoint/2010/main" val="1025700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364</Words>
  <Application>Microsoft Office PowerPoint</Application>
  <PresentationFormat>Affichage à l'écran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Thème Office</vt:lpstr>
      <vt:lpstr>Conception personnalisée</vt:lpstr>
      <vt:lpstr>Mode d’emploi du kit de diapositives</vt:lpstr>
      <vt:lpstr>Nom de votre solution / Outils</vt:lpstr>
      <vt:lpstr>Présentation du porteur et de l’équipe</vt:lpstr>
      <vt:lpstr>Contexte et environnement</vt:lpstr>
      <vt:lpstr>Populations ciblées</vt:lpstr>
      <vt:lpstr>Présentation de votre solution</vt:lpstr>
      <vt:lpstr>Présentation de votre solution</vt:lpstr>
      <vt:lpstr>Ressources nécessaires</vt:lpstr>
      <vt:lpstr>Impacts quantitatifs et qualitatifs</vt:lpstr>
      <vt:lpstr>Le modèle économique de votre solution</vt:lpstr>
      <vt:lpstr>Votre retour d’expérience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de votre solution / Outils</dc:title>
  <dc:creator>Delphine DUPE</dc:creator>
  <cp:lastModifiedBy>Delphine DUPE</cp:lastModifiedBy>
  <cp:revision>8</cp:revision>
  <dcterms:created xsi:type="dcterms:W3CDTF">2022-09-01T01:13:00Z</dcterms:created>
  <dcterms:modified xsi:type="dcterms:W3CDTF">2022-09-12T09:52:32Z</dcterms:modified>
</cp:coreProperties>
</file>